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9" r:id="rId4"/>
    <p:sldId id="268" r:id="rId5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FB7"/>
    <a:srgbClr val="0000FF"/>
    <a:srgbClr val="76AE27"/>
    <a:srgbClr val="0796BA"/>
    <a:srgbClr val="F59C00"/>
    <a:srgbClr val="8905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/>
    <p:restoredTop sz="94665"/>
  </p:normalViewPr>
  <p:slideViewPr>
    <p:cSldViewPr>
      <p:cViewPr varScale="1">
        <p:scale>
          <a:sx n="161" d="100"/>
          <a:sy n="161" d="100"/>
        </p:scale>
        <p:origin x="228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12B95DE-707C-4F0B-ADD6-A229D9D75828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F4B7F4-843C-4E84-98F6-AEE9401CE2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612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B7F4-843C-4E84-98F6-AEE9401CE27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7E43-A1B1-4295-89EB-614DC9D9E0E5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8B465-3B87-4CAE-92C7-BC732208DD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B45D-8B5D-4477-860D-A1C9D56BB95C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0D33-8F23-48B5-97FD-EBC88D725D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5CA-F70D-4860-869D-CD27ECC015B8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6A5FB-F50C-4411-BEDF-3BB26F07CB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F33B-C104-4810-B1B9-487C5AA50F76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A57E3-EA23-4E01-B1DF-72CA8D4A16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2446-5CD3-42D6-8806-5D75BADF753B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13FFA-F596-48D8-AB9D-F12DCD7417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BF74-A991-44DA-A911-BDC6FB1DAF7C}" type="datetime1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B23A-6539-4C39-9672-AA0023A4A2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2FAD-AA3C-4C77-B5FE-275A2FDA993E}" type="datetime1">
              <a:rPr lang="ru-RU" smtClean="0"/>
              <a:t>06.09.2018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79FC-9093-4DA1-AAE9-3AB5D30110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9FFB-5D8E-4EE1-9EA6-DDA56B9D9C4C}" type="datetime1">
              <a:rPr lang="ru-RU" smtClean="0"/>
              <a:t>06.09.2018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77CEF-DC58-476A-B444-91792B5081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D8D-0BC5-41D9-B40A-D906C2B7330C}" type="datetime1">
              <a:rPr lang="ru-RU" smtClean="0"/>
              <a:t>06.09.2018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2D34B-3074-49F9-BFF4-B1A1EE3AFD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72DC-8F17-4ED8-9DA0-E162C9349712}" type="datetime1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1DE04-1ADA-4F55-AB49-252B69A378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6CF2-9989-4120-91CF-EC1BC8DECD87}" type="datetime1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AF457-91DA-4FD9-8228-4E6EC9543C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5831D-7BEB-434B-AAEF-A4E5F030E876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6671EC4-17C9-4D90-BDFA-B05C2BAD48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0" y="1563638"/>
            <a:ext cx="9140825" cy="1751410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Требования к структуре </a:t>
            </a:r>
            <a:br>
              <a:rPr lang="ru-RU" altLang="ru-RU" sz="40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40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формату презентации </a:t>
            </a:r>
            <a:br>
              <a:rPr lang="ru-RU" altLang="ru-RU" sz="40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40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проектов, </a:t>
            </a:r>
            <a:br>
              <a:rPr lang="ru-RU" altLang="ru-RU" sz="40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40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представляемых на интерактивных сессиях</a:t>
            </a:r>
            <a:endParaRPr lang="ru-RU" altLang="ru-RU" sz="4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3476" y="123478"/>
            <a:ext cx="333400" cy="273844"/>
          </a:xfrm>
        </p:spPr>
        <p:txBody>
          <a:bodyPr/>
          <a:lstStyle/>
          <a:p>
            <a:r>
              <a:rPr lang="ru-RU" alt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ru-RU" alt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203597"/>
          </a:xfrm>
        </p:spPr>
        <p:txBody>
          <a:bodyPr/>
          <a:lstStyle/>
          <a:p>
            <a:pPr algn="l" eaLnBrk="1" hangingPunct="1"/>
            <a:r>
              <a:rPr lang="ru-RU" alt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ОБЩИЕ ТРЕБОВАНИЯ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18766" y="879563"/>
            <a:ext cx="8229600" cy="3402806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59C00"/>
              </a:buClr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Проект необходимо подготовить в форме презентации в соответствии с предлагаемой структурой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59C00"/>
              </a:buClr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Презентация должна быть в формате .</a:t>
            </a:r>
            <a:r>
              <a:rPr lang="ru-RU" altLang="ru-R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pdf</a:t>
            </a: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и .</a:t>
            </a:r>
            <a:r>
              <a:rPr lang="ru-RU" altLang="ru-R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ppt</a:t>
            </a: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59C00"/>
              </a:buClr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Средний объем презентации – </a:t>
            </a:r>
            <a:r>
              <a:rPr lang="ru-RU" alt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не более 15 слайдов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59C00"/>
              </a:buClr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Все слайды необходимо упорядочить, пронумеровать(правый верхний угол) и присвоить им названия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59C00"/>
              </a:buClr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Время на выступление с презентацией – </a:t>
            </a:r>
            <a:r>
              <a:rPr lang="ru-RU" alt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до 5 минут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59C00"/>
              </a:buClr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 презентации должна преобладать графическая информация: схемы, эскизы, рисунки, гравюры, фотографии и другие виды статических изображений в цветном или чёрно-белом формате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3476" y="123478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600" b="1" smtClean="0">
                <a:solidFill>
                  <a:schemeClr val="tx1"/>
                </a:solidFill>
                <a:latin typeface="Arial Narrow" panose="020B0606020202030204" pitchFamily="34" charset="0"/>
              </a:rPr>
              <a:pPr/>
              <a:t>2</a:t>
            </a:fld>
            <a:endParaRPr lang="ru-RU" alt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76672" y="3435846"/>
            <a:ext cx="8229600" cy="359569"/>
          </a:xfrm>
        </p:spPr>
        <p:txBody>
          <a:bodyPr/>
          <a:lstStyle/>
          <a:p>
            <a:pPr algn="l" eaLnBrk="1" hangingPunct="1"/>
            <a:r>
              <a:rPr lang="en-US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[</a:t>
            </a: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Титульный слайд</a:t>
            </a:r>
            <a:r>
              <a:rPr lang="en-US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]</a:t>
            </a:r>
            <a:endParaRPr lang="ru-RU" alt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151603"/>
            <a:ext cx="9144000" cy="158857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Интерактивные сессии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формированию молодежных проектов,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направленных на</a:t>
            </a:r>
            <a:r>
              <a:rPr lang="en-US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развитие и популяризацию топливно-энергетического комплекса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6149" name="Подзаголовок 2"/>
          <p:cNvSpPr txBox="1">
            <a:spLocks/>
          </p:cNvSpPr>
          <p:nvPr/>
        </p:nvSpPr>
        <p:spPr bwMode="auto">
          <a:xfrm>
            <a:off x="1691680" y="2139702"/>
            <a:ext cx="553482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4400" b="1" dirty="0">
                <a:latin typeface="Arial Narrow" panose="020B0606020202030204" pitchFamily="34" charset="0"/>
                <a:cs typeface="Arial" panose="020B0604020202020204" pitchFamily="34" charset="0"/>
              </a:rPr>
              <a:t>название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тематическая направленность проекта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возрастная категория</a:t>
            </a: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547" y="112601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600" b="1" smtClean="0">
                <a:solidFill>
                  <a:schemeClr val="tx1"/>
                </a:solidFill>
                <a:latin typeface="Arial Narrow" panose="020B0606020202030204" pitchFamily="34" charset="0"/>
              </a:rPr>
              <a:pPr/>
              <a:t>3</a:t>
            </a:fld>
            <a:endParaRPr lang="ru-RU" alt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1109" y="200012"/>
            <a:ext cx="3221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логотип организации/команды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52679"/>
            <a:ext cx="1017336" cy="8309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7621"/>
            <a:ext cx="1117810" cy="4685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0EE93-F3DE-6140-B334-856901041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386" y="4152679"/>
            <a:ext cx="1199996" cy="618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87570"/>
            <a:ext cx="1152128" cy="4982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58"/>
          <p:cNvSpPr>
            <a:spLocks/>
          </p:cNvSpPr>
          <p:nvPr/>
        </p:nvSpPr>
        <p:spPr bwMode="auto">
          <a:xfrm>
            <a:off x="1591525" y="2072426"/>
            <a:ext cx="2032937" cy="1809169"/>
          </a:xfrm>
          <a:custGeom>
            <a:avLst/>
            <a:gdLst>
              <a:gd name="T0" fmla="*/ 409244 w 589915"/>
              <a:gd name="T1" fmla="*/ 108118 h 589914"/>
              <a:gd name="T2" fmla="*/ 490213 w 589915"/>
              <a:gd name="T3" fmla="*/ 60298 h 589914"/>
              <a:gd name="T4" fmla="*/ 537683 w 589915"/>
              <a:gd name="T5" fmla="*/ 105646 h 589914"/>
              <a:gd name="T6" fmla="*/ 487497 w 589915"/>
              <a:gd name="T7" fmla="*/ 182999 h 589914"/>
              <a:gd name="T8" fmla="*/ 500234 w 589915"/>
              <a:gd name="T9" fmla="*/ 207568 h 589914"/>
              <a:gd name="T10" fmla="*/ 509454 w 589915"/>
              <a:gd name="T11" fmla="*/ 233412 h 589914"/>
              <a:gd name="T12" fmla="*/ 515036 w 589915"/>
              <a:gd name="T13" fmla="*/ 260183 h 589914"/>
              <a:gd name="T14" fmla="*/ 516859 w 589915"/>
              <a:gd name="T15" fmla="*/ 287532 h 589914"/>
              <a:gd name="T16" fmla="*/ 600803 w 589915"/>
              <a:gd name="T17" fmla="*/ 330656 h 589914"/>
              <a:gd name="T18" fmla="*/ 583471 w 589915"/>
              <a:gd name="T19" fmla="*/ 392564 h 589914"/>
              <a:gd name="T20" fmla="*/ 488145 w 589915"/>
              <a:gd name="T21" fmla="*/ 389721 h 589914"/>
              <a:gd name="T22" fmla="*/ 472251 w 589915"/>
              <a:gd name="T23" fmla="*/ 412570 h 589914"/>
              <a:gd name="T24" fmla="*/ 453447 w 589915"/>
              <a:gd name="T25" fmla="*/ 433123 h 589914"/>
              <a:gd name="T26" fmla="*/ 431978 w 589915"/>
              <a:gd name="T27" fmla="*/ 451129 h 589914"/>
              <a:gd name="T28" fmla="*/ 408080 w 589915"/>
              <a:gd name="T29" fmla="*/ 466330 h 589914"/>
              <a:gd name="T30" fmla="*/ 410925 w 589915"/>
              <a:gd name="T31" fmla="*/ 557273 h 589914"/>
              <a:gd name="T32" fmla="*/ 346124 w 589915"/>
              <a:gd name="T33" fmla="*/ 573955 h 589914"/>
              <a:gd name="T34" fmla="*/ 301112 w 589915"/>
              <a:gd name="T35" fmla="*/ 493761 h 589914"/>
              <a:gd name="T36" fmla="*/ 272408 w 589915"/>
              <a:gd name="T37" fmla="*/ 491967 h 589914"/>
              <a:gd name="T38" fmla="*/ 244346 w 589915"/>
              <a:gd name="T39" fmla="*/ 486641 h 589914"/>
              <a:gd name="T40" fmla="*/ 217280 w 589915"/>
              <a:gd name="T41" fmla="*/ 477861 h 589914"/>
              <a:gd name="T42" fmla="*/ 191558 w 589915"/>
              <a:gd name="T43" fmla="*/ 465712 h 589914"/>
              <a:gd name="T44" fmla="*/ 110589 w 589915"/>
              <a:gd name="T45" fmla="*/ 513655 h 589914"/>
              <a:gd name="T46" fmla="*/ 63120 w 589915"/>
              <a:gd name="T47" fmla="*/ 468307 h 589914"/>
              <a:gd name="T48" fmla="*/ 113305 w 589915"/>
              <a:gd name="T49" fmla="*/ 390835 h 589914"/>
              <a:gd name="T50" fmla="*/ 100513 w 589915"/>
              <a:gd name="T51" fmla="*/ 366264 h 589914"/>
              <a:gd name="T52" fmla="*/ 91301 w 589915"/>
              <a:gd name="T53" fmla="*/ 340418 h 589914"/>
              <a:gd name="T54" fmla="*/ 85750 w 589915"/>
              <a:gd name="T55" fmla="*/ 313647 h 589914"/>
              <a:gd name="T56" fmla="*/ 83944 w 589915"/>
              <a:gd name="T57" fmla="*/ 286296 h 589914"/>
              <a:gd name="T58" fmla="*/ 0 w 589915"/>
              <a:gd name="T59" fmla="*/ 243173 h 589914"/>
              <a:gd name="T60" fmla="*/ 17331 w 589915"/>
              <a:gd name="T61" fmla="*/ 181268 h 589914"/>
              <a:gd name="T62" fmla="*/ 112658 w 589915"/>
              <a:gd name="T63" fmla="*/ 184108 h 589914"/>
              <a:gd name="T64" fmla="*/ 128497 w 589915"/>
              <a:gd name="T65" fmla="*/ 161263 h 589914"/>
              <a:gd name="T66" fmla="*/ 147307 w 589915"/>
              <a:gd name="T67" fmla="*/ 140708 h 589914"/>
              <a:gd name="T68" fmla="*/ 168808 w 589915"/>
              <a:gd name="T69" fmla="*/ 122703 h 589914"/>
              <a:gd name="T70" fmla="*/ 192722 w 589915"/>
              <a:gd name="T71" fmla="*/ 107499 h 589914"/>
              <a:gd name="T72" fmla="*/ 189747 w 589915"/>
              <a:gd name="T73" fmla="*/ 16558 h 589914"/>
              <a:gd name="T74" fmla="*/ 254677 w 589915"/>
              <a:gd name="T75" fmla="*/ 0 h 589914"/>
              <a:gd name="T76" fmla="*/ 299689 w 589915"/>
              <a:gd name="T77" fmla="*/ 80192 h 589914"/>
              <a:gd name="T78" fmla="*/ 328340 w 589915"/>
              <a:gd name="T79" fmla="*/ 81915 h 589914"/>
              <a:gd name="T80" fmla="*/ 356408 w 589915"/>
              <a:gd name="T81" fmla="*/ 87206 h 589914"/>
              <a:gd name="T82" fmla="*/ 383504 w 589915"/>
              <a:gd name="T83" fmla="*/ 95971 h 589914"/>
              <a:gd name="T84" fmla="*/ 409244 w 589915"/>
              <a:gd name="T85" fmla="*/ 108118 h 5899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89915" h="589914">
                <a:moveTo>
                  <a:pt x="401827" y="111125"/>
                </a:moveTo>
                <a:lnTo>
                  <a:pt x="481329" y="61975"/>
                </a:lnTo>
                <a:lnTo>
                  <a:pt x="527938" y="108584"/>
                </a:lnTo>
                <a:lnTo>
                  <a:pt x="478662" y="188086"/>
                </a:lnTo>
                <a:lnTo>
                  <a:pt x="491168" y="213340"/>
                </a:lnTo>
                <a:lnTo>
                  <a:pt x="500221" y="239902"/>
                </a:lnTo>
                <a:lnTo>
                  <a:pt x="505702" y="267418"/>
                </a:lnTo>
                <a:lnTo>
                  <a:pt x="507492" y="295528"/>
                </a:lnTo>
                <a:lnTo>
                  <a:pt x="589915" y="339851"/>
                </a:lnTo>
                <a:lnTo>
                  <a:pt x="572897" y="403478"/>
                </a:lnTo>
                <a:lnTo>
                  <a:pt x="479298" y="400557"/>
                </a:lnTo>
                <a:lnTo>
                  <a:pt x="463692" y="424041"/>
                </a:lnTo>
                <a:lnTo>
                  <a:pt x="445230" y="445166"/>
                </a:lnTo>
                <a:lnTo>
                  <a:pt x="424148" y="463673"/>
                </a:lnTo>
                <a:lnTo>
                  <a:pt x="400684" y="479297"/>
                </a:lnTo>
                <a:lnTo>
                  <a:pt x="403478" y="572769"/>
                </a:lnTo>
                <a:lnTo>
                  <a:pt x="339851" y="589914"/>
                </a:lnTo>
                <a:lnTo>
                  <a:pt x="295655" y="507491"/>
                </a:lnTo>
                <a:lnTo>
                  <a:pt x="267471" y="505648"/>
                </a:lnTo>
                <a:lnTo>
                  <a:pt x="239918" y="500173"/>
                </a:lnTo>
                <a:lnTo>
                  <a:pt x="213342" y="491150"/>
                </a:lnTo>
                <a:lnTo>
                  <a:pt x="188086" y="478662"/>
                </a:lnTo>
                <a:lnTo>
                  <a:pt x="108584" y="527938"/>
                </a:lnTo>
                <a:lnTo>
                  <a:pt x="61975" y="481329"/>
                </a:lnTo>
                <a:lnTo>
                  <a:pt x="111251" y="401700"/>
                </a:lnTo>
                <a:lnTo>
                  <a:pt x="98692" y="376447"/>
                </a:lnTo>
                <a:lnTo>
                  <a:pt x="89646" y="349884"/>
                </a:lnTo>
                <a:lnTo>
                  <a:pt x="84195" y="322369"/>
                </a:lnTo>
                <a:lnTo>
                  <a:pt x="82423" y="294258"/>
                </a:lnTo>
                <a:lnTo>
                  <a:pt x="0" y="249935"/>
                </a:lnTo>
                <a:lnTo>
                  <a:pt x="17018" y="186308"/>
                </a:lnTo>
                <a:lnTo>
                  <a:pt x="110617" y="189229"/>
                </a:lnTo>
                <a:lnTo>
                  <a:pt x="126168" y="165746"/>
                </a:lnTo>
                <a:lnTo>
                  <a:pt x="144637" y="144621"/>
                </a:lnTo>
                <a:lnTo>
                  <a:pt x="165748" y="126114"/>
                </a:lnTo>
                <a:lnTo>
                  <a:pt x="189229" y="110489"/>
                </a:lnTo>
                <a:lnTo>
                  <a:pt x="186308" y="17017"/>
                </a:lnTo>
                <a:lnTo>
                  <a:pt x="250062" y="0"/>
                </a:lnTo>
                <a:lnTo>
                  <a:pt x="294258" y="82422"/>
                </a:lnTo>
                <a:lnTo>
                  <a:pt x="322389" y="84193"/>
                </a:lnTo>
                <a:lnTo>
                  <a:pt x="349948" y="89630"/>
                </a:lnTo>
                <a:lnTo>
                  <a:pt x="376554" y="98639"/>
                </a:lnTo>
                <a:lnTo>
                  <a:pt x="401827" y="11112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0" tIns="0" rIns="0" bIns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179" name="object 58"/>
          <p:cNvSpPr>
            <a:spLocks/>
          </p:cNvSpPr>
          <p:nvPr/>
        </p:nvSpPr>
        <p:spPr bwMode="auto">
          <a:xfrm>
            <a:off x="181274" y="2388617"/>
            <a:ext cx="1530540" cy="1347329"/>
          </a:xfrm>
          <a:custGeom>
            <a:avLst/>
            <a:gdLst>
              <a:gd name="T0" fmla="*/ 409244 w 589915"/>
              <a:gd name="T1" fmla="*/ 108118 h 589914"/>
              <a:gd name="T2" fmla="*/ 490213 w 589915"/>
              <a:gd name="T3" fmla="*/ 60298 h 589914"/>
              <a:gd name="T4" fmla="*/ 537683 w 589915"/>
              <a:gd name="T5" fmla="*/ 105646 h 589914"/>
              <a:gd name="T6" fmla="*/ 487497 w 589915"/>
              <a:gd name="T7" fmla="*/ 182999 h 589914"/>
              <a:gd name="T8" fmla="*/ 500234 w 589915"/>
              <a:gd name="T9" fmla="*/ 207568 h 589914"/>
              <a:gd name="T10" fmla="*/ 509454 w 589915"/>
              <a:gd name="T11" fmla="*/ 233412 h 589914"/>
              <a:gd name="T12" fmla="*/ 515036 w 589915"/>
              <a:gd name="T13" fmla="*/ 260183 h 589914"/>
              <a:gd name="T14" fmla="*/ 516859 w 589915"/>
              <a:gd name="T15" fmla="*/ 287532 h 589914"/>
              <a:gd name="T16" fmla="*/ 600803 w 589915"/>
              <a:gd name="T17" fmla="*/ 330656 h 589914"/>
              <a:gd name="T18" fmla="*/ 583471 w 589915"/>
              <a:gd name="T19" fmla="*/ 392564 h 589914"/>
              <a:gd name="T20" fmla="*/ 488145 w 589915"/>
              <a:gd name="T21" fmla="*/ 389721 h 589914"/>
              <a:gd name="T22" fmla="*/ 472251 w 589915"/>
              <a:gd name="T23" fmla="*/ 412570 h 589914"/>
              <a:gd name="T24" fmla="*/ 453447 w 589915"/>
              <a:gd name="T25" fmla="*/ 433123 h 589914"/>
              <a:gd name="T26" fmla="*/ 431978 w 589915"/>
              <a:gd name="T27" fmla="*/ 451129 h 589914"/>
              <a:gd name="T28" fmla="*/ 408080 w 589915"/>
              <a:gd name="T29" fmla="*/ 466330 h 589914"/>
              <a:gd name="T30" fmla="*/ 410925 w 589915"/>
              <a:gd name="T31" fmla="*/ 557273 h 589914"/>
              <a:gd name="T32" fmla="*/ 346124 w 589915"/>
              <a:gd name="T33" fmla="*/ 573955 h 589914"/>
              <a:gd name="T34" fmla="*/ 301112 w 589915"/>
              <a:gd name="T35" fmla="*/ 493761 h 589914"/>
              <a:gd name="T36" fmla="*/ 272408 w 589915"/>
              <a:gd name="T37" fmla="*/ 491967 h 589914"/>
              <a:gd name="T38" fmla="*/ 244346 w 589915"/>
              <a:gd name="T39" fmla="*/ 486641 h 589914"/>
              <a:gd name="T40" fmla="*/ 217280 w 589915"/>
              <a:gd name="T41" fmla="*/ 477861 h 589914"/>
              <a:gd name="T42" fmla="*/ 191558 w 589915"/>
              <a:gd name="T43" fmla="*/ 465712 h 589914"/>
              <a:gd name="T44" fmla="*/ 110589 w 589915"/>
              <a:gd name="T45" fmla="*/ 513655 h 589914"/>
              <a:gd name="T46" fmla="*/ 63120 w 589915"/>
              <a:gd name="T47" fmla="*/ 468307 h 589914"/>
              <a:gd name="T48" fmla="*/ 113305 w 589915"/>
              <a:gd name="T49" fmla="*/ 390835 h 589914"/>
              <a:gd name="T50" fmla="*/ 100513 w 589915"/>
              <a:gd name="T51" fmla="*/ 366264 h 589914"/>
              <a:gd name="T52" fmla="*/ 91301 w 589915"/>
              <a:gd name="T53" fmla="*/ 340418 h 589914"/>
              <a:gd name="T54" fmla="*/ 85750 w 589915"/>
              <a:gd name="T55" fmla="*/ 313647 h 589914"/>
              <a:gd name="T56" fmla="*/ 83944 w 589915"/>
              <a:gd name="T57" fmla="*/ 286296 h 589914"/>
              <a:gd name="T58" fmla="*/ 0 w 589915"/>
              <a:gd name="T59" fmla="*/ 243173 h 589914"/>
              <a:gd name="T60" fmla="*/ 17331 w 589915"/>
              <a:gd name="T61" fmla="*/ 181268 h 589914"/>
              <a:gd name="T62" fmla="*/ 112658 w 589915"/>
              <a:gd name="T63" fmla="*/ 184108 h 589914"/>
              <a:gd name="T64" fmla="*/ 128497 w 589915"/>
              <a:gd name="T65" fmla="*/ 161263 h 589914"/>
              <a:gd name="T66" fmla="*/ 147307 w 589915"/>
              <a:gd name="T67" fmla="*/ 140708 h 589914"/>
              <a:gd name="T68" fmla="*/ 168808 w 589915"/>
              <a:gd name="T69" fmla="*/ 122703 h 589914"/>
              <a:gd name="T70" fmla="*/ 192722 w 589915"/>
              <a:gd name="T71" fmla="*/ 107499 h 589914"/>
              <a:gd name="T72" fmla="*/ 189747 w 589915"/>
              <a:gd name="T73" fmla="*/ 16558 h 589914"/>
              <a:gd name="T74" fmla="*/ 254677 w 589915"/>
              <a:gd name="T75" fmla="*/ 0 h 589914"/>
              <a:gd name="T76" fmla="*/ 299689 w 589915"/>
              <a:gd name="T77" fmla="*/ 80192 h 589914"/>
              <a:gd name="T78" fmla="*/ 328340 w 589915"/>
              <a:gd name="T79" fmla="*/ 81915 h 589914"/>
              <a:gd name="T80" fmla="*/ 356408 w 589915"/>
              <a:gd name="T81" fmla="*/ 87206 h 589914"/>
              <a:gd name="T82" fmla="*/ 383504 w 589915"/>
              <a:gd name="T83" fmla="*/ 95971 h 589914"/>
              <a:gd name="T84" fmla="*/ 409244 w 589915"/>
              <a:gd name="T85" fmla="*/ 108118 h 5899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89915" h="589914">
                <a:moveTo>
                  <a:pt x="401827" y="111125"/>
                </a:moveTo>
                <a:lnTo>
                  <a:pt x="481329" y="61975"/>
                </a:lnTo>
                <a:lnTo>
                  <a:pt x="527938" y="108584"/>
                </a:lnTo>
                <a:lnTo>
                  <a:pt x="478662" y="188086"/>
                </a:lnTo>
                <a:lnTo>
                  <a:pt x="491168" y="213340"/>
                </a:lnTo>
                <a:lnTo>
                  <a:pt x="500221" y="239902"/>
                </a:lnTo>
                <a:lnTo>
                  <a:pt x="505702" y="267418"/>
                </a:lnTo>
                <a:lnTo>
                  <a:pt x="507492" y="295528"/>
                </a:lnTo>
                <a:lnTo>
                  <a:pt x="589915" y="339851"/>
                </a:lnTo>
                <a:lnTo>
                  <a:pt x="572897" y="403478"/>
                </a:lnTo>
                <a:lnTo>
                  <a:pt x="479298" y="400557"/>
                </a:lnTo>
                <a:lnTo>
                  <a:pt x="463692" y="424041"/>
                </a:lnTo>
                <a:lnTo>
                  <a:pt x="445230" y="445166"/>
                </a:lnTo>
                <a:lnTo>
                  <a:pt x="424148" y="463673"/>
                </a:lnTo>
                <a:lnTo>
                  <a:pt x="400684" y="479297"/>
                </a:lnTo>
                <a:lnTo>
                  <a:pt x="403478" y="572769"/>
                </a:lnTo>
                <a:lnTo>
                  <a:pt x="339851" y="589914"/>
                </a:lnTo>
                <a:lnTo>
                  <a:pt x="295655" y="507491"/>
                </a:lnTo>
                <a:lnTo>
                  <a:pt x="267471" y="505648"/>
                </a:lnTo>
                <a:lnTo>
                  <a:pt x="239918" y="500173"/>
                </a:lnTo>
                <a:lnTo>
                  <a:pt x="213342" y="491150"/>
                </a:lnTo>
                <a:lnTo>
                  <a:pt x="188086" y="478662"/>
                </a:lnTo>
                <a:lnTo>
                  <a:pt x="108584" y="527938"/>
                </a:lnTo>
                <a:lnTo>
                  <a:pt x="61975" y="481329"/>
                </a:lnTo>
                <a:lnTo>
                  <a:pt x="111251" y="401700"/>
                </a:lnTo>
                <a:lnTo>
                  <a:pt x="98692" y="376447"/>
                </a:lnTo>
                <a:lnTo>
                  <a:pt x="89646" y="349884"/>
                </a:lnTo>
                <a:lnTo>
                  <a:pt x="84195" y="322369"/>
                </a:lnTo>
                <a:lnTo>
                  <a:pt x="82423" y="294258"/>
                </a:lnTo>
                <a:lnTo>
                  <a:pt x="0" y="249935"/>
                </a:lnTo>
                <a:lnTo>
                  <a:pt x="17018" y="186308"/>
                </a:lnTo>
                <a:lnTo>
                  <a:pt x="110617" y="189229"/>
                </a:lnTo>
                <a:lnTo>
                  <a:pt x="126168" y="165746"/>
                </a:lnTo>
                <a:lnTo>
                  <a:pt x="144637" y="144621"/>
                </a:lnTo>
                <a:lnTo>
                  <a:pt x="165748" y="126114"/>
                </a:lnTo>
                <a:lnTo>
                  <a:pt x="189229" y="110489"/>
                </a:lnTo>
                <a:lnTo>
                  <a:pt x="186308" y="17017"/>
                </a:lnTo>
                <a:lnTo>
                  <a:pt x="250062" y="0"/>
                </a:lnTo>
                <a:lnTo>
                  <a:pt x="294258" y="82422"/>
                </a:lnTo>
                <a:lnTo>
                  <a:pt x="322389" y="84193"/>
                </a:lnTo>
                <a:lnTo>
                  <a:pt x="349948" y="89630"/>
                </a:lnTo>
                <a:lnTo>
                  <a:pt x="376554" y="98639"/>
                </a:lnTo>
                <a:lnTo>
                  <a:pt x="401827" y="111125"/>
                </a:lnTo>
                <a:close/>
              </a:path>
            </a:pathLst>
          </a:custGeom>
          <a:solidFill>
            <a:schemeClr val="accent5"/>
          </a:solidFill>
          <a:ln w="34925">
            <a:solidFill>
              <a:schemeClr val="accent1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0" tIns="0" rIns="0" bIns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90" name="object 3"/>
          <p:cNvSpPr txBox="1">
            <a:spLocks noChangeArrowheads="1"/>
          </p:cNvSpPr>
          <p:nvPr/>
        </p:nvSpPr>
        <p:spPr bwMode="auto">
          <a:xfrm>
            <a:off x="6940279" y="2691325"/>
            <a:ext cx="16391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/>
            <a:r>
              <a:rPr lang="ru-RU" alt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ТЕХНИЧЕСКИЕ </a:t>
            </a:r>
          </a:p>
          <a:p>
            <a:pPr marL="12700" algn="ctr"/>
            <a:r>
              <a:rPr lang="ru-RU" alt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sp>
        <p:nvSpPr>
          <p:cNvPr id="5129" name="object 3"/>
          <p:cNvSpPr txBox="1">
            <a:spLocks noChangeArrowheads="1"/>
          </p:cNvSpPr>
          <p:nvPr/>
        </p:nvSpPr>
        <p:spPr bwMode="auto">
          <a:xfrm>
            <a:off x="1826392" y="2917564"/>
            <a:ext cx="16391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/>
            <a:r>
              <a:rPr lang="ru-RU" alt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ИССЛЕДОВАНИЕ</a:t>
            </a:r>
          </a:p>
        </p:txBody>
      </p:sp>
      <p:sp>
        <p:nvSpPr>
          <p:cNvPr id="5130" name="object 4"/>
          <p:cNvSpPr txBox="1">
            <a:spLocks noChangeArrowheads="1"/>
          </p:cNvSpPr>
          <p:nvPr/>
        </p:nvSpPr>
        <p:spPr bwMode="auto">
          <a:xfrm>
            <a:off x="236260" y="2977010"/>
            <a:ext cx="13681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/>
            <a:r>
              <a:rPr lang="ru-RU" alt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49876" y="1048241"/>
            <a:ext cx="6975475" cy="246221"/>
          </a:xfrm>
        </p:spPr>
        <p:txBody>
          <a:bodyPr lIns="0" tIns="0" rIns="0" bIns="0" rtlCol="0">
            <a:spAutoFit/>
          </a:bodyPr>
          <a:lstStyle/>
          <a:p>
            <a:pPr marL="12700" algn="r">
              <a:defRPr/>
            </a:pPr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ТРЕБОВАНИЯ К ПРЕЗЕНТАЦИИ РЕШЕНИЙ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-83663" y="870468"/>
            <a:ext cx="1452562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34620" algn="ctr">
              <a:defRPr/>
            </a:pPr>
            <a:r>
              <a:rPr sz="1400" b="1" spc="-5" dirty="0">
                <a:latin typeface="Arial Narrow" panose="020B0606020202030204" pitchFamily="34" charset="0"/>
                <a:cs typeface="Arial" panose="020B0604020202020204" pitchFamily="34" charset="0"/>
              </a:rPr>
              <a:t>МАКСИМУМ</a:t>
            </a:r>
            <a:endParaRPr lang="ru-RU" sz="1400" b="1" spc="-5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700" algn="ctr">
              <a:defRPr/>
            </a:pPr>
            <a:r>
              <a:rPr lang="ru-RU" sz="1400" b="1" spc="-5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  <a:r>
              <a:rPr sz="1400" b="1" spc="-5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1400" b="1" spc="-5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</a:t>
            </a:r>
            <a:r>
              <a:rPr sz="1400" b="1" spc="-5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СЛАЙДОВ</a:t>
            </a:r>
            <a:endParaRPr sz="14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2238" y="4013917"/>
            <a:ext cx="5588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lang="ru-RU" sz="1400" spc="-5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ПОРЯДОК ОТОБРАЖЕНИЯ ИНФОРМАЦИИ НА</a:t>
            </a:r>
            <a:r>
              <a:rPr lang="ru-RU" sz="1400" spc="-5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spc="-5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СЛАЙДАХ:</a:t>
            </a:r>
            <a:endParaRPr lang="ru-RU" sz="14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90" name="object 67"/>
          <p:cNvSpPr txBox="1">
            <a:spLocks noChangeArrowheads="1"/>
          </p:cNvSpPr>
          <p:nvPr/>
        </p:nvSpPr>
        <p:spPr bwMode="auto">
          <a:xfrm>
            <a:off x="148478" y="4271572"/>
            <a:ext cx="76409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ct val="150000"/>
              </a:lnSpc>
              <a:tabLst>
                <a:tab pos="568325" algn="l"/>
                <a:tab pos="885825" algn="l"/>
                <a:tab pos="1123950" algn="l"/>
                <a:tab pos="2154238" algn="l"/>
                <a:tab pos="2947988" algn="l"/>
                <a:tab pos="3582988" algn="l"/>
                <a:tab pos="4613275" algn="l"/>
                <a:tab pos="5565775" algn="l"/>
              </a:tabLst>
            </a:pP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СЛАЙД №</a:t>
            </a:r>
            <a:r>
              <a:rPr lang="en-US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1 – ТИТУЛЬНЫЙ, НАЗВАНИЕ ПРОЕКТА, ТЕМАТИЧЕСКАЯ НАПРАВЛЕННОСТЬ ПРОЕКТА, ВОЗРАСТНАЯ КАТЕГОРИЯ;</a:t>
            </a:r>
          </a:p>
          <a:p>
            <a:pPr marL="12700">
              <a:lnSpc>
                <a:spcPct val="150000"/>
              </a:lnSpc>
              <a:tabLst>
                <a:tab pos="568325" algn="l"/>
                <a:tab pos="885825" algn="l"/>
                <a:tab pos="1123950" algn="l"/>
                <a:tab pos="2154238" algn="l"/>
                <a:tab pos="2947988" algn="l"/>
                <a:tab pos="3582988" algn="l"/>
                <a:tab pos="4613275" algn="l"/>
                <a:tab pos="5565775" algn="l"/>
              </a:tabLst>
            </a:pP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СЛАЙД №</a:t>
            </a:r>
            <a:r>
              <a:rPr lang="en-US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2 – ПРЕЗЕНТАЦИЯ КОМАНДЫ: ФИО, ВОЗРАСТ, ДОЛЖНОСТЬ/ КУРС, КОНТАКТЫ КАПИТАНА (С ФОТОГРАФИЯМИ);</a:t>
            </a:r>
          </a:p>
          <a:p>
            <a:pPr marL="12700">
              <a:lnSpc>
                <a:spcPct val="150000"/>
              </a:lnSpc>
              <a:tabLst>
                <a:tab pos="568325" algn="l"/>
                <a:tab pos="885825" algn="l"/>
                <a:tab pos="1123950" algn="l"/>
                <a:tab pos="2154238" algn="l"/>
                <a:tab pos="2947988" algn="l"/>
                <a:tab pos="3582988" algn="l"/>
                <a:tab pos="4613275" algn="l"/>
                <a:tab pos="5565775" algn="l"/>
              </a:tabLst>
            </a:pP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СЛАЙД №</a:t>
            </a:r>
            <a:r>
              <a:rPr lang="en-US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3-10 –</a:t>
            </a:r>
            <a:r>
              <a:rPr lang="en-US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АНАЛИЗ, ИССЛЕДОВАНИЕ, ОПИСАНИЕ, ТЕХНИЧЕСКИЕ ПОКАЗАТЕЛИ, ФИНАНСОВО-ЭКОНОМИЧЕСКАЯ ОЦЕНКА И ПР.;  </a:t>
            </a:r>
          </a:p>
          <a:p>
            <a:pPr marL="12700">
              <a:lnSpc>
                <a:spcPct val="150000"/>
              </a:lnSpc>
              <a:tabLst>
                <a:tab pos="568325" algn="l"/>
                <a:tab pos="885825" algn="l"/>
                <a:tab pos="1123950" algn="l"/>
                <a:tab pos="2154238" algn="l"/>
                <a:tab pos="2947988" algn="l"/>
                <a:tab pos="3582988" algn="l"/>
                <a:tab pos="4613275" algn="l"/>
                <a:tab pos="5565775" algn="l"/>
              </a:tabLst>
            </a:pP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СЛАЙД</a:t>
            </a:r>
            <a:r>
              <a:rPr lang="en-US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№</a:t>
            </a:r>
            <a:r>
              <a:rPr lang="en-US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10-15 –</a:t>
            </a:r>
            <a:r>
              <a:rPr lang="en-US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>
                <a:latin typeface="Arial Narrow" panose="020B0606020202030204" pitchFamily="34" charset="0"/>
                <a:cs typeface="Arial" panose="020B0604020202020204" pitchFamily="34" charset="0"/>
              </a:rPr>
              <a:t>ВЫВОДЫ ПРОДЕЛАННОЙ РАБОТЫ И ЗАКЛЮЧЕНИЕ;</a:t>
            </a:r>
            <a:endParaRPr lang="en-US" altLang="ru-RU" sz="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1951" y="135397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600" b="1" smtClean="0">
                <a:solidFill>
                  <a:schemeClr val="tx1"/>
                </a:solidFill>
                <a:latin typeface="Arial Narrow" panose="020B0606020202030204" pitchFamily="34" charset="0"/>
              </a:rPr>
              <a:pPr/>
              <a:t>4</a:t>
            </a:fld>
            <a:endParaRPr lang="ru-RU" alt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301918" y="117010"/>
            <a:ext cx="3221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логотип организации/команды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07" y="79051"/>
            <a:ext cx="944654" cy="7715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08" y="135397"/>
            <a:ext cx="970344" cy="406706"/>
          </a:xfrm>
          <a:prstGeom prst="rect">
            <a:avLst/>
          </a:prstGeom>
        </p:spPr>
      </p:pic>
      <p:sp>
        <p:nvSpPr>
          <p:cNvPr id="92" name="object 58"/>
          <p:cNvSpPr>
            <a:spLocks/>
          </p:cNvSpPr>
          <p:nvPr/>
        </p:nvSpPr>
        <p:spPr bwMode="auto">
          <a:xfrm rot="21269587">
            <a:off x="3057589" y="1231428"/>
            <a:ext cx="1905443" cy="1959731"/>
          </a:xfrm>
          <a:custGeom>
            <a:avLst/>
            <a:gdLst>
              <a:gd name="T0" fmla="*/ 409244 w 589915"/>
              <a:gd name="T1" fmla="*/ 108118 h 589914"/>
              <a:gd name="T2" fmla="*/ 490213 w 589915"/>
              <a:gd name="T3" fmla="*/ 60298 h 589914"/>
              <a:gd name="T4" fmla="*/ 537683 w 589915"/>
              <a:gd name="T5" fmla="*/ 105646 h 589914"/>
              <a:gd name="T6" fmla="*/ 487497 w 589915"/>
              <a:gd name="T7" fmla="*/ 182999 h 589914"/>
              <a:gd name="T8" fmla="*/ 500234 w 589915"/>
              <a:gd name="T9" fmla="*/ 207568 h 589914"/>
              <a:gd name="T10" fmla="*/ 509454 w 589915"/>
              <a:gd name="T11" fmla="*/ 233412 h 589914"/>
              <a:gd name="T12" fmla="*/ 515036 w 589915"/>
              <a:gd name="T13" fmla="*/ 260183 h 589914"/>
              <a:gd name="T14" fmla="*/ 516859 w 589915"/>
              <a:gd name="T15" fmla="*/ 287532 h 589914"/>
              <a:gd name="T16" fmla="*/ 600803 w 589915"/>
              <a:gd name="T17" fmla="*/ 330656 h 589914"/>
              <a:gd name="T18" fmla="*/ 583471 w 589915"/>
              <a:gd name="T19" fmla="*/ 392564 h 589914"/>
              <a:gd name="T20" fmla="*/ 488145 w 589915"/>
              <a:gd name="T21" fmla="*/ 389721 h 589914"/>
              <a:gd name="T22" fmla="*/ 472251 w 589915"/>
              <a:gd name="T23" fmla="*/ 412570 h 589914"/>
              <a:gd name="T24" fmla="*/ 453447 w 589915"/>
              <a:gd name="T25" fmla="*/ 433123 h 589914"/>
              <a:gd name="T26" fmla="*/ 431978 w 589915"/>
              <a:gd name="T27" fmla="*/ 451129 h 589914"/>
              <a:gd name="T28" fmla="*/ 408080 w 589915"/>
              <a:gd name="T29" fmla="*/ 466330 h 589914"/>
              <a:gd name="T30" fmla="*/ 410925 w 589915"/>
              <a:gd name="T31" fmla="*/ 557273 h 589914"/>
              <a:gd name="T32" fmla="*/ 346124 w 589915"/>
              <a:gd name="T33" fmla="*/ 573955 h 589914"/>
              <a:gd name="T34" fmla="*/ 301112 w 589915"/>
              <a:gd name="T35" fmla="*/ 493761 h 589914"/>
              <a:gd name="T36" fmla="*/ 272408 w 589915"/>
              <a:gd name="T37" fmla="*/ 491967 h 589914"/>
              <a:gd name="T38" fmla="*/ 244346 w 589915"/>
              <a:gd name="T39" fmla="*/ 486641 h 589914"/>
              <a:gd name="T40" fmla="*/ 217280 w 589915"/>
              <a:gd name="T41" fmla="*/ 477861 h 589914"/>
              <a:gd name="T42" fmla="*/ 191558 w 589915"/>
              <a:gd name="T43" fmla="*/ 465712 h 589914"/>
              <a:gd name="T44" fmla="*/ 110589 w 589915"/>
              <a:gd name="T45" fmla="*/ 513655 h 589914"/>
              <a:gd name="T46" fmla="*/ 63120 w 589915"/>
              <a:gd name="T47" fmla="*/ 468307 h 589914"/>
              <a:gd name="T48" fmla="*/ 113305 w 589915"/>
              <a:gd name="T49" fmla="*/ 390835 h 589914"/>
              <a:gd name="T50" fmla="*/ 100513 w 589915"/>
              <a:gd name="T51" fmla="*/ 366264 h 589914"/>
              <a:gd name="T52" fmla="*/ 91301 w 589915"/>
              <a:gd name="T53" fmla="*/ 340418 h 589914"/>
              <a:gd name="T54" fmla="*/ 85750 w 589915"/>
              <a:gd name="T55" fmla="*/ 313647 h 589914"/>
              <a:gd name="T56" fmla="*/ 83944 w 589915"/>
              <a:gd name="T57" fmla="*/ 286296 h 589914"/>
              <a:gd name="T58" fmla="*/ 0 w 589915"/>
              <a:gd name="T59" fmla="*/ 243173 h 589914"/>
              <a:gd name="T60" fmla="*/ 17331 w 589915"/>
              <a:gd name="T61" fmla="*/ 181268 h 589914"/>
              <a:gd name="T62" fmla="*/ 112658 w 589915"/>
              <a:gd name="T63" fmla="*/ 184108 h 589914"/>
              <a:gd name="T64" fmla="*/ 128497 w 589915"/>
              <a:gd name="T65" fmla="*/ 161263 h 589914"/>
              <a:gd name="T66" fmla="*/ 147307 w 589915"/>
              <a:gd name="T67" fmla="*/ 140708 h 589914"/>
              <a:gd name="T68" fmla="*/ 168808 w 589915"/>
              <a:gd name="T69" fmla="*/ 122703 h 589914"/>
              <a:gd name="T70" fmla="*/ 192722 w 589915"/>
              <a:gd name="T71" fmla="*/ 107499 h 589914"/>
              <a:gd name="T72" fmla="*/ 189747 w 589915"/>
              <a:gd name="T73" fmla="*/ 16558 h 589914"/>
              <a:gd name="T74" fmla="*/ 254677 w 589915"/>
              <a:gd name="T75" fmla="*/ 0 h 589914"/>
              <a:gd name="T76" fmla="*/ 299689 w 589915"/>
              <a:gd name="T77" fmla="*/ 80192 h 589914"/>
              <a:gd name="T78" fmla="*/ 328340 w 589915"/>
              <a:gd name="T79" fmla="*/ 81915 h 589914"/>
              <a:gd name="T80" fmla="*/ 356408 w 589915"/>
              <a:gd name="T81" fmla="*/ 87206 h 589914"/>
              <a:gd name="T82" fmla="*/ 383504 w 589915"/>
              <a:gd name="T83" fmla="*/ 95971 h 589914"/>
              <a:gd name="T84" fmla="*/ 409244 w 589915"/>
              <a:gd name="T85" fmla="*/ 108118 h 5899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89915" h="589914">
                <a:moveTo>
                  <a:pt x="401827" y="111125"/>
                </a:moveTo>
                <a:lnTo>
                  <a:pt x="481329" y="61975"/>
                </a:lnTo>
                <a:lnTo>
                  <a:pt x="527938" y="108584"/>
                </a:lnTo>
                <a:lnTo>
                  <a:pt x="478662" y="188086"/>
                </a:lnTo>
                <a:lnTo>
                  <a:pt x="491168" y="213340"/>
                </a:lnTo>
                <a:lnTo>
                  <a:pt x="500221" y="239902"/>
                </a:lnTo>
                <a:lnTo>
                  <a:pt x="505702" y="267418"/>
                </a:lnTo>
                <a:lnTo>
                  <a:pt x="507492" y="295528"/>
                </a:lnTo>
                <a:lnTo>
                  <a:pt x="589915" y="339851"/>
                </a:lnTo>
                <a:lnTo>
                  <a:pt x="572897" y="403478"/>
                </a:lnTo>
                <a:lnTo>
                  <a:pt x="479298" y="400557"/>
                </a:lnTo>
                <a:lnTo>
                  <a:pt x="463692" y="424041"/>
                </a:lnTo>
                <a:lnTo>
                  <a:pt x="445230" y="445166"/>
                </a:lnTo>
                <a:lnTo>
                  <a:pt x="424148" y="463673"/>
                </a:lnTo>
                <a:lnTo>
                  <a:pt x="400684" y="479297"/>
                </a:lnTo>
                <a:lnTo>
                  <a:pt x="403478" y="572769"/>
                </a:lnTo>
                <a:lnTo>
                  <a:pt x="339851" y="589914"/>
                </a:lnTo>
                <a:lnTo>
                  <a:pt x="295655" y="507491"/>
                </a:lnTo>
                <a:lnTo>
                  <a:pt x="267471" y="505648"/>
                </a:lnTo>
                <a:lnTo>
                  <a:pt x="239918" y="500173"/>
                </a:lnTo>
                <a:lnTo>
                  <a:pt x="213342" y="491150"/>
                </a:lnTo>
                <a:lnTo>
                  <a:pt x="188086" y="478662"/>
                </a:lnTo>
                <a:lnTo>
                  <a:pt x="108584" y="527938"/>
                </a:lnTo>
                <a:lnTo>
                  <a:pt x="61975" y="481329"/>
                </a:lnTo>
                <a:lnTo>
                  <a:pt x="111251" y="401700"/>
                </a:lnTo>
                <a:lnTo>
                  <a:pt x="98692" y="376447"/>
                </a:lnTo>
                <a:lnTo>
                  <a:pt x="89646" y="349884"/>
                </a:lnTo>
                <a:lnTo>
                  <a:pt x="84195" y="322369"/>
                </a:lnTo>
                <a:lnTo>
                  <a:pt x="82423" y="294258"/>
                </a:lnTo>
                <a:lnTo>
                  <a:pt x="0" y="249935"/>
                </a:lnTo>
                <a:lnTo>
                  <a:pt x="17018" y="186308"/>
                </a:lnTo>
                <a:lnTo>
                  <a:pt x="110617" y="189229"/>
                </a:lnTo>
                <a:lnTo>
                  <a:pt x="126168" y="165746"/>
                </a:lnTo>
                <a:lnTo>
                  <a:pt x="144637" y="144621"/>
                </a:lnTo>
                <a:lnTo>
                  <a:pt x="165748" y="126114"/>
                </a:lnTo>
                <a:lnTo>
                  <a:pt x="189229" y="110489"/>
                </a:lnTo>
                <a:lnTo>
                  <a:pt x="186308" y="17017"/>
                </a:lnTo>
                <a:lnTo>
                  <a:pt x="250062" y="0"/>
                </a:lnTo>
                <a:lnTo>
                  <a:pt x="294258" y="82422"/>
                </a:lnTo>
                <a:lnTo>
                  <a:pt x="322389" y="84193"/>
                </a:lnTo>
                <a:lnTo>
                  <a:pt x="349948" y="89630"/>
                </a:lnTo>
                <a:lnTo>
                  <a:pt x="376554" y="98639"/>
                </a:lnTo>
                <a:lnTo>
                  <a:pt x="401827" y="111125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0" tIns="0" rIns="0" bIns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93" name="object 58"/>
          <p:cNvSpPr>
            <a:spLocks/>
          </p:cNvSpPr>
          <p:nvPr/>
        </p:nvSpPr>
        <p:spPr bwMode="auto">
          <a:xfrm>
            <a:off x="4544774" y="1374782"/>
            <a:ext cx="2911052" cy="2570572"/>
          </a:xfrm>
          <a:custGeom>
            <a:avLst/>
            <a:gdLst>
              <a:gd name="T0" fmla="*/ 409244 w 589915"/>
              <a:gd name="T1" fmla="*/ 108118 h 589914"/>
              <a:gd name="T2" fmla="*/ 490213 w 589915"/>
              <a:gd name="T3" fmla="*/ 60298 h 589914"/>
              <a:gd name="T4" fmla="*/ 537683 w 589915"/>
              <a:gd name="T5" fmla="*/ 105646 h 589914"/>
              <a:gd name="T6" fmla="*/ 487497 w 589915"/>
              <a:gd name="T7" fmla="*/ 182999 h 589914"/>
              <a:gd name="T8" fmla="*/ 500234 w 589915"/>
              <a:gd name="T9" fmla="*/ 207568 h 589914"/>
              <a:gd name="T10" fmla="*/ 509454 w 589915"/>
              <a:gd name="T11" fmla="*/ 233412 h 589914"/>
              <a:gd name="T12" fmla="*/ 515036 w 589915"/>
              <a:gd name="T13" fmla="*/ 260183 h 589914"/>
              <a:gd name="T14" fmla="*/ 516859 w 589915"/>
              <a:gd name="T15" fmla="*/ 287532 h 589914"/>
              <a:gd name="T16" fmla="*/ 600803 w 589915"/>
              <a:gd name="T17" fmla="*/ 330656 h 589914"/>
              <a:gd name="T18" fmla="*/ 583471 w 589915"/>
              <a:gd name="T19" fmla="*/ 392564 h 589914"/>
              <a:gd name="T20" fmla="*/ 488145 w 589915"/>
              <a:gd name="T21" fmla="*/ 389721 h 589914"/>
              <a:gd name="T22" fmla="*/ 472251 w 589915"/>
              <a:gd name="T23" fmla="*/ 412570 h 589914"/>
              <a:gd name="T24" fmla="*/ 453447 w 589915"/>
              <a:gd name="T25" fmla="*/ 433123 h 589914"/>
              <a:gd name="T26" fmla="*/ 431978 w 589915"/>
              <a:gd name="T27" fmla="*/ 451129 h 589914"/>
              <a:gd name="T28" fmla="*/ 408080 w 589915"/>
              <a:gd name="T29" fmla="*/ 466330 h 589914"/>
              <a:gd name="T30" fmla="*/ 410925 w 589915"/>
              <a:gd name="T31" fmla="*/ 557273 h 589914"/>
              <a:gd name="T32" fmla="*/ 346124 w 589915"/>
              <a:gd name="T33" fmla="*/ 573955 h 589914"/>
              <a:gd name="T34" fmla="*/ 301112 w 589915"/>
              <a:gd name="T35" fmla="*/ 493761 h 589914"/>
              <a:gd name="T36" fmla="*/ 272408 w 589915"/>
              <a:gd name="T37" fmla="*/ 491967 h 589914"/>
              <a:gd name="T38" fmla="*/ 244346 w 589915"/>
              <a:gd name="T39" fmla="*/ 486641 h 589914"/>
              <a:gd name="T40" fmla="*/ 217280 w 589915"/>
              <a:gd name="T41" fmla="*/ 477861 h 589914"/>
              <a:gd name="T42" fmla="*/ 191558 w 589915"/>
              <a:gd name="T43" fmla="*/ 465712 h 589914"/>
              <a:gd name="T44" fmla="*/ 110589 w 589915"/>
              <a:gd name="T45" fmla="*/ 513655 h 589914"/>
              <a:gd name="T46" fmla="*/ 63120 w 589915"/>
              <a:gd name="T47" fmla="*/ 468307 h 589914"/>
              <a:gd name="T48" fmla="*/ 113305 w 589915"/>
              <a:gd name="T49" fmla="*/ 390835 h 589914"/>
              <a:gd name="T50" fmla="*/ 100513 w 589915"/>
              <a:gd name="T51" fmla="*/ 366264 h 589914"/>
              <a:gd name="T52" fmla="*/ 91301 w 589915"/>
              <a:gd name="T53" fmla="*/ 340418 h 589914"/>
              <a:gd name="T54" fmla="*/ 85750 w 589915"/>
              <a:gd name="T55" fmla="*/ 313647 h 589914"/>
              <a:gd name="T56" fmla="*/ 83944 w 589915"/>
              <a:gd name="T57" fmla="*/ 286296 h 589914"/>
              <a:gd name="T58" fmla="*/ 0 w 589915"/>
              <a:gd name="T59" fmla="*/ 243173 h 589914"/>
              <a:gd name="T60" fmla="*/ 17331 w 589915"/>
              <a:gd name="T61" fmla="*/ 181268 h 589914"/>
              <a:gd name="T62" fmla="*/ 112658 w 589915"/>
              <a:gd name="T63" fmla="*/ 184108 h 589914"/>
              <a:gd name="T64" fmla="*/ 128497 w 589915"/>
              <a:gd name="T65" fmla="*/ 161263 h 589914"/>
              <a:gd name="T66" fmla="*/ 147307 w 589915"/>
              <a:gd name="T67" fmla="*/ 140708 h 589914"/>
              <a:gd name="T68" fmla="*/ 168808 w 589915"/>
              <a:gd name="T69" fmla="*/ 122703 h 589914"/>
              <a:gd name="T70" fmla="*/ 192722 w 589915"/>
              <a:gd name="T71" fmla="*/ 107499 h 589914"/>
              <a:gd name="T72" fmla="*/ 189747 w 589915"/>
              <a:gd name="T73" fmla="*/ 16558 h 589914"/>
              <a:gd name="T74" fmla="*/ 254677 w 589915"/>
              <a:gd name="T75" fmla="*/ 0 h 589914"/>
              <a:gd name="T76" fmla="*/ 299689 w 589915"/>
              <a:gd name="T77" fmla="*/ 80192 h 589914"/>
              <a:gd name="T78" fmla="*/ 328340 w 589915"/>
              <a:gd name="T79" fmla="*/ 81915 h 589914"/>
              <a:gd name="T80" fmla="*/ 356408 w 589915"/>
              <a:gd name="T81" fmla="*/ 87206 h 589914"/>
              <a:gd name="T82" fmla="*/ 383504 w 589915"/>
              <a:gd name="T83" fmla="*/ 95971 h 589914"/>
              <a:gd name="T84" fmla="*/ 409244 w 589915"/>
              <a:gd name="T85" fmla="*/ 108118 h 5899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89915" h="589914">
                <a:moveTo>
                  <a:pt x="401827" y="111125"/>
                </a:moveTo>
                <a:lnTo>
                  <a:pt x="481329" y="61975"/>
                </a:lnTo>
                <a:lnTo>
                  <a:pt x="527938" y="108584"/>
                </a:lnTo>
                <a:lnTo>
                  <a:pt x="478662" y="188086"/>
                </a:lnTo>
                <a:lnTo>
                  <a:pt x="491168" y="213340"/>
                </a:lnTo>
                <a:lnTo>
                  <a:pt x="500221" y="239902"/>
                </a:lnTo>
                <a:lnTo>
                  <a:pt x="505702" y="267418"/>
                </a:lnTo>
                <a:lnTo>
                  <a:pt x="507492" y="295528"/>
                </a:lnTo>
                <a:lnTo>
                  <a:pt x="589915" y="339851"/>
                </a:lnTo>
                <a:lnTo>
                  <a:pt x="572897" y="403478"/>
                </a:lnTo>
                <a:lnTo>
                  <a:pt x="479298" y="400557"/>
                </a:lnTo>
                <a:lnTo>
                  <a:pt x="463692" y="424041"/>
                </a:lnTo>
                <a:lnTo>
                  <a:pt x="445230" y="445166"/>
                </a:lnTo>
                <a:lnTo>
                  <a:pt x="424148" y="463673"/>
                </a:lnTo>
                <a:lnTo>
                  <a:pt x="400684" y="479297"/>
                </a:lnTo>
                <a:lnTo>
                  <a:pt x="403478" y="572769"/>
                </a:lnTo>
                <a:lnTo>
                  <a:pt x="339851" y="589914"/>
                </a:lnTo>
                <a:lnTo>
                  <a:pt x="295655" y="507491"/>
                </a:lnTo>
                <a:lnTo>
                  <a:pt x="267471" y="505648"/>
                </a:lnTo>
                <a:lnTo>
                  <a:pt x="239918" y="500173"/>
                </a:lnTo>
                <a:lnTo>
                  <a:pt x="213342" y="491150"/>
                </a:lnTo>
                <a:lnTo>
                  <a:pt x="188086" y="478662"/>
                </a:lnTo>
                <a:lnTo>
                  <a:pt x="108584" y="527938"/>
                </a:lnTo>
                <a:lnTo>
                  <a:pt x="61975" y="481329"/>
                </a:lnTo>
                <a:lnTo>
                  <a:pt x="111251" y="401700"/>
                </a:lnTo>
                <a:lnTo>
                  <a:pt x="98692" y="376447"/>
                </a:lnTo>
                <a:lnTo>
                  <a:pt x="89646" y="349884"/>
                </a:lnTo>
                <a:lnTo>
                  <a:pt x="84195" y="322369"/>
                </a:lnTo>
                <a:lnTo>
                  <a:pt x="82423" y="294258"/>
                </a:lnTo>
                <a:lnTo>
                  <a:pt x="0" y="249935"/>
                </a:lnTo>
                <a:lnTo>
                  <a:pt x="17018" y="186308"/>
                </a:lnTo>
                <a:lnTo>
                  <a:pt x="110617" y="189229"/>
                </a:lnTo>
                <a:lnTo>
                  <a:pt x="126168" y="165746"/>
                </a:lnTo>
                <a:lnTo>
                  <a:pt x="144637" y="144621"/>
                </a:lnTo>
                <a:lnTo>
                  <a:pt x="165748" y="126114"/>
                </a:lnTo>
                <a:lnTo>
                  <a:pt x="189229" y="110489"/>
                </a:lnTo>
                <a:lnTo>
                  <a:pt x="186308" y="17017"/>
                </a:lnTo>
                <a:lnTo>
                  <a:pt x="250062" y="0"/>
                </a:lnTo>
                <a:lnTo>
                  <a:pt x="294258" y="82422"/>
                </a:lnTo>
                <a:lnTo>
                  <a:pt x="322389" y="84193"/>
                </a:lnTo>
                <a:lnTo>
                  <a:pt x="349948" y="89630"/>
                </a:lnTo>
                <a:lnTo>
                  <a:pt x="376554" y="98639"/>
                </a:lnTo>
                <a:lnTo>
                  <a:pt x="401827" y="111125"/>
                </a:lnTo>
                <a:close/>
              </a:path>
            </a:pathLst>
          </a:custGeom>
          <a:solidFill>
            <a:schemeClr val="accent3"/>
          </a:solidFill>
          <a:ln w="34925">
            <a:solidFill>
              <a:schemeClr val="accent3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0" tIns="0" rIns="0" bIns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94" name="object 3"/>
          <p:cNvSpPr txBox="1">
            <a:spLocks noChangeArrowheads="1"/>
          </p:cNvSpPr>
          <p:nvPr/>
        </p:nvSpPr>
        <p:spPr bwMode="auto">
          <a:xfrm>
            <a:off x="5180727" y="2402833"/>
            <a:ext cx="1639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/>
            <a:r>
              <a:rPr lang="ru-RU" alt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ФИНАНСОВО-ЭКОНОМИЧЕСКАЯ ОЦЕНКА </a:t>
            </a:r>
          </a:p>
        </p:txBody>
      </p:sp>
      <p:sp>
        <p:nvSpPr>
          <p:cNvPr id="95" name="object 58"/>
          <p:cNvSpPr>
            <a:spLocks/>
          </p:cNvSpPr>
          <p:nvPr/>
        </p:nvSpPr>
        <p:spPr bwMode="auto">
          <a:xfrm>
            <a:off x="6971994" y="2268213"/>
            <a:ext cx="2225041" cy="1918078"/>
          </a:xfrm>
          <a:custGeom>
            <a:avLst/>
            <a:gdLst>
              <a:gd name="T0" fmla="*/ 409244 w 589915"/>
              <a:gd name="T1" fmla="*/ 108118 h 589914"/>
              <a:gd name="T2" fmla="*/ 490213 w 589915"/>
              <a:gd name="T3" fmla="*/ 60298 h 589914"/>
              <a:gd name="T4" fmla="*/ 537683 w 589915"/>
              <a:gd name="T5" fmla="*/ 105646 h 589914"/>
              <a:gd name="T6" fmla="*/ 487497 w 589915"/>
              <a:gd name="T7" fmla="*/ 182999 h 589914"/>
              <a:gd name="T8" fmla="*/ 500234 w 589915"/>
              <a:gd name="T9" fmla="*/ 207568 h 589914"/>
              <a:gd name="T10" fmla="*/ 509454 w 589915"/>
              <a:gd name="T11" fmla="*/ 233412 h 589914"/>
              <a:gd name="T12" fmla="*/ 515036 w 589915"/>
              <a:gd name="T13" fmla="*/ 260183 h 589914"/>
              <a:gd name="T14" fmla="*/ 516859 w 589915"/>
              <a:gd name="T15" fmla="*/ 287532 h 589914"/>
              <a:gd name="T16" fmla="*/ 600803 w 589915"/>
              <a:gd name="T17" fmla="*/ 330656 h 589914"/>
              <a:gd name="T18" fmla="*/ 583471 w 589915"/>
              <a:gd name="T19" fmla="*/ 392564 h 589914"/>
              <a:gd name="T20" fmla="*/ 488145 w 589915"/>
              <a:gd name="T21" fmla="*/ 389721 h 589914"/>
              <a:gd name="T22" fmla="*/ 472251 w 589915"/>
              <a:gd name="T23" fmla="*/ 412570 h 589914"/>
              <a:gd name="T24" fmla="*/ 453447 w 589915"/>
              <a:gd name="T25" fmla="*/ 433123 h 589914"/>
              <a:gd name="T26" fmla="*/ 431978 w 589915"/>
              <a:gd name="T27" fmla="*/ 451129 h 589914"/>
              <a:gd name="T28" fmla="*/ 408080 w 589915"/>
              <a:gd name="T29" fmla="*/ 466330 h 589914"/>
              <a:gd name="T30" fmla="*/ 410925 w 589915"/>
              <a:gd name="T31" fmla="*/ 557273 h 589914"/>
              <a:gd name="T32" fmla="*/ 346124 w 589915"/>
              <a:gd name="T33" fmla="*/ 573955 h 589914"/>
              <a:gd name="T34" fmla="*/ 301112 w 589915"/>
              <a:gd name="T35" fmla="*/ 493761 h 589914"/>
              <a:gd name="T36" fmla="*/ 272408 w 589915"/>
              <a:gd name="T37" fmla="*/ 491967 h 589914"/>
              <a:gd name="T38" fmla="*/ 244346 w 589915"/>
              <a:gd name="T39" fmla="*/ 486641 h 589914"/>
              <a:gd name="T40" fmla="*/ 217280 w 589915"/>
              <a:gd name="T41" fmla="*/ 477861 h 589914"/>
              <a:gd name="T42" fmla="*/ 191558 w 589915"/>
              <a:gd name="T43" fmla="*/ 465712 h 589914"/>
              <a:gd name="T44" fmla="*/ 110589 w 589915"/>
              <a:gd name="T45" fmla="*/ 513655 h 589914"/>
              <a:gd name="T46" fmla="*/ 63120 w 589915"/>
              <a:gd name="T47" fmla="*/ 468307 h 589914"/>
              <a:gd name="T48" fmla="*/ 113305 w 589915"/>
              <a:gd name="T49" fmla="*/ 390835 h 589914"/>
              <a:gd name="T50" fmla="*/ 100513 w 589915"/>
              <a:gd name="T51" fmla="*/ 366264 h 589914"/>
              <a:gd name="T52" fmla="*/ 91301 w 589915"/>
              <a:gd name="T53" fmla="*/ 340418 h 589914"/>
              <a:gd name="T54" fmla="*/ 85750 w 589915"/>
              <a:gd name="T55" fmla="*/ 313647 h 589914"/>
              <a:gd name="T56" fmla="*/ 83944 w 589915"/>
              <a:gd name="T57" fmla="*/ 286296 h 589914"/>
              <a:gd name="T58" fmla="*/ 0 w 589915"/>
              <a:gd name="T59" fmla="*/ 243173 h 589914"/>
              <a:gd name="T60" fmla="*/ 17331 w 589915"/>
              <a:gd name="T61" fmla="*/ 181268 h 589914"/>
              <a:gd name="T62" fmla="*/ 112658 w 589915"/>
              <a:gd name="T63" fmla="*/ 184108 h 589914"/>
              <a:gd name="T64" fmla="*/ 128497 w 589915"/>
              <a:gd name="T65" fmla="*/ 161263 h 589914"/>
              <a:gd name="T66" fmla="*/ 147307 w 589915"/>
              <a:gd name="T67" fmla="*/ 140708 h 589914"/>
              <a:gd name="T68" fmla="*/ 168808 w 589915"/>
              <a:gd name="T69" fmla="*/ 122703 h 589914"/>
              <a:gd name="T70" fmla="*/ 192722 w 589915"/>
              <a:gd name="T71" fmla="*/ 107499 h 589914"/>
              <a:gd name="T72" fmla="*/ 189747 w 589915"/>
              <a:gd name="T73" fmla="*/ 16558 h 589914"/>
              <a:gd name="T74" fmla="*/ 254677 w 589915"/>
              <a:gd name="T75" fmla="*/ 0 h 589914"/>
              <a:gd name="T76" fmla="*/ 299689 w 589915"/>
              <a:gd name="T77" fmla="*/ 80192 h 589914"/>
              <a:gd name="T78" fmla="*/ 328340 w 589915"/>
              <a:gd name="T79" fmla="*/ 81915 h 589914"/>
              <a:gd name="T80" fmla="*/ 356408 w 589915"/>
              <a:gd name="T81" fmla="*/ 87206 h 589914"/>
              <a:gd name="T82" fmla="*/ 383504 w 589915"/>
              <a:gd name="T83" fmla="*/ 95971 h 589914"/>
              <a:gd name="T84" fmla="*/ 409244 w 589915"/>
              <a:gd name="T85" fmla="*/ 108118 h 5899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89915" h="589914">
                <a:moveTo>
                  <a:pt x="401827" y="111125"/>
                </a:moveTo>
                <a:lnTo>
                  <a:pt x="481329" y="61975"/>
                </a:lnTo>
                <a:lnTo>
                  <a:pt x="527938" y="108584"/>
                </a:lnTo>
                <a:lnTo>
                  <a:pt x="478662" y="188086"/>
                </a:lnTo>
                <a:lnTo>
                  <a:pt x="491168" y="213340"/>
                </a:lnTo>
                <a:lnTo>
                  <a:pt x="500221" y="239902"/>
                </a:lnTo>
                <a:lnTo>
                  <a:pt x="505702" y="267418"/>
                </a:lnTo>
                <a:lnTo>
                  <a:pt x="507492" y="295528"/>
                </a:lnTo>
                <a:lnTo>
                  <a:pt x="589915" y="339851"/>
                </a:lnTo>
                <a:lnTo>
                  <a:pt x="572897" y="403478"/>
                </a:lnTo>
                <a:lnTo>
                  <a:pt x="479298" y="400557"/>
                </a:lnTo>
                <a:lnTo>
                  <a:pt x="463692" y="424041"/>
                </a:lnTo>
                <a:lnTo>
                  <a:pt x="445230" y="445166"/>
                </a:lnTo>
                <a:lnTo>
                  <a:pt x="424148" y="463673"/>
                </a:lnTo>
                <a:lnTo>
                  <a:pt x="400684" y="479297"/>
                </a:lnTo>
                <a:lnTo>
                  <a:pt x="403478" y="572769"/>
                </a:lnTo>
                <a:lnTo>
                  <a:pt x="339851" y="589914"/>
                </a:lnTo>
                <a:lnTo>
                  <a:pt x="295655" y="507491"/>
                </a:lnTo>
                <a:lnTo>
                  <a:pt x="267471" y="505648"/>
                </a:lnTo>
                <a:lnTo>
                  <a:pt x="239918" y="500173"/>
                </a:lnTo>
                <a:lnTo>
                  <a:pt x="213342" y="491150"/>
                </a:lnTo>
                <a:lnTo>
                  <a:pt x="188086" y="478662"/>
                </a:lnTo>
                <a:lnTo>
                  <a:pt x="108584" y="527938"/>
                </a:lnTo>
                <a:lnTo>
                  <a:pt x="61975" y="481329"/>
                </a:lnTo>
                <a:lnTo>
                  <a:pt x="111251" y="401700"/>
                </a:lnTo>
                <a:lnTo>
                  <a:pt x="98692" y="376447"/>
                </a:lnTo>
                <a:lnTo>
                  <a:pt x="89646" y="349884"/>
                </a:lnTo>
                <a:lnTo>
                  <a:pt x="84195" y="322369"/>
                </a:lnTo>
                <a:lnTo>
                  <a:pt x="82423" y="294258"/>
                </a:lnTo>
                <a:lnTo>
                  <a:pt x="0" y="249935"/>
                </a:lnTo>
                <a:lnTo>
                  <a:pt x="17018" y="186308"/>
                </a:lnTo>
                <a:lnTo>
                  <a:pt x="110617" y="189229"/>
                </a:lnTo>
                <a:lnTo>
                  <a:pt x="126168" y="165746"/>
                </a:lnTo>
                <a:lnTo>
                  <a:pt x="144637" y="144621"/>
                </a:lnTo>
                <a:lnTo>
                  <a:pt x="165748" y="126114"/>
                </a:lnTo>
                <a:lnTo>
                  <a:pt x="189229" y="110489"/>
                </a:lnTo>
                <a:lnTo>
                  <a:pt x="186308" y="17017"/>
                </a:lnTo>
                <a:lnTo>
                  <a:pt x="250062" y="0"/>
                </a:lnTo>
                <a:lnTo>
                  <a:pt x="294258" y="82422"/>
                </a:lnTo>
                <a:lnTo>
                  <a:pt x="322389" y="84193"/>
                </a:lnTo>
                <a:lnTo>
                  <a:pt x="349948" y="89630"/>
                </a:lnTo>
                <a:lnTo>
                  <a:pt x="376554" y="98639"/>
                </a:lnTo>
                <a:lnTo>
                  <a:pt x="401827" y="111125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chemeClr val="accent2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0" tIns="0" rIns="0" bIns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96" name="Круговая стрелка 95"/>
          <p:cNvSpPr/>
          <p:nvPr/>
        </p:nvSpPr>
        <p:spPr>
          <a:xfrm rot="4049067">
            <a:off x="-164189" y="2146980"/>
            <a:ext cx="2241296" cy="224129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Круговая стрелка 96"/>
          <p:cNvSpPr/>
          <p:nvPr/>
        </p:nvSpPr>
        <p:spPr>
          <a:xfrm rot="4645804">
            <a:off x="3063787" y="1298377"/>
            <a:ext cx="2338606" cy="2241296"/>
          </a:xfrm>
          <a:prstGeom prst="circularArrow">
            <a:avLst>
              <a:gd name="adj1" fmla="val 5984"/>
              <a:gd name="adj2" fmla="val 534552"/>
              <a:gd name="adj3" fmla="val 13313824"/>
              <a:gd name="adj4" fmla="val 10508221"/>
              <a:gd name="adj5" fmla="val 6981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object 3"/>
          <p:cNvSpPr txBox="1">
            <a:spLocks noChangeArrowheads="1"/>
          </p:cNvSpPr>
          <p:nvPr/>
        </p:nvSpPr>
        <p:spPr bwMode="auto">
          <a:xfrm>
            <a:off x="7257492" y="3119530"/>
            <a:ext cx="16391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/>
            <a:r>
              <a:rPr lang="ru-RU" alt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100" name="Shape 99"/>
          <p:cNvSpPr/>
          <p:nvPr/>
        </p:nvSpPr>
        <p:spPr>
          <a:xfrm rot="14852931">
            <a:off x="4803404" y="1943347"/>
            <a:ext cx="2078736" cy="207873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object 3"/>
          <p:cNvSpPr txBox="1">
            <a:spLocks noChangeArrowheads="1"/>
          </p:cNvSpPr>
          <p:nvPr/>
        </p:nvSpPr>
        <p:spPr bwMode="auto">
          <a:xfrm>
            <a:off x="3226562" y="2026829"/>
            <a:ext cx="16391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/>
            <a:r>
              <a:rPr lang="ru-RU" alt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ТЕХНИЧЕСКИЕ </a:t>
            </a:r>
          </a:p>
          <a:p>
            <a:pPr marL="12700" algn="ctr"/>
            <a:r>
              <a:rPr lang="ru-RU" alt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3761" y="4476833"/>
            <a:ext cx="25950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Шрифты:</a:t>
            </a:r>
          </a:p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!!!</a:t>
            </a:r>
            <a:r>
              <a:rPr lang="en-US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TimesNewRoman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Arial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!!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C37C47D-8B13-DA4A-8924-B268595D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469" y="81706"/>
            <a:ext cx="1076808" cy="5867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570"/>
            <a:ext cx="1103683" cy="4773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2003</TotalTime>
  <Words>213</Words>
  <Application>Microsoft Office PowerPoint</Application>
  <PresentationFormat>Экран (16:9)</PresentationFormat>
  <Paragraphs>41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Times New Roman</vt:lpstr>
      <vt:lpstr>Шаблон</vt:lpstr>
      <vt:lpstr>Требования к структуре  и формату презентации  проектов,  представляемых на интерактивных сессиях</vt:lpstr>
      <vt:lpstr>ОБЩИЕ ТРЕБОВАНИЯ</vt:lpstr>
      <vt:lpstr>[Титульный слайд]</vt:lpstr>
      <vt:lpstr>ТРЕБОВАНИЯ К ПРЕЗЕНТАЦИИ РЕШЕНИЙ</vt:lpstr>
    </vt:vector>
  </TitlesOfParts>
  <Company>РусГидро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структуре и формату презентаций бизнес кейсов</dc:title>
  <dc:creator>Леванковский</dc:creator>
  <cp:lastModifiedBy>Чередниченко Анастасия Александровна</cp:lastModifiedBy>
  <cp:revision>153</cp:revision>
  <dcterms:created xsi:type="dcterms:W3CDTF">2013-07-08T05:17:23Z</dcterms:created>
  <dcterms:modified xsi:type="dcterms:W3CDTF">2018-09-06T09:43:40Z</dcterms:modified>
</cp:coreProperties>
</file>